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1"/>
  </p:notesMasterIdLst>
  <p:handoutMasterIdLst>
    <p:handoutMasterId r:id="rId12"/>
  </p:handoutMasterIdLst>
  <p:sldIdLst>
    <p:sldId id="256" r:id="rId5"/>
    <p:sldId id="264" r:id="rId6"/>
    <p:sldId id="265" r:id="rId7"/>
    <p:sldId id="263" r:id="rId8"/>
    <p:sldId id="262" r:id="rId9"/>
    <p:sldId id="260"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489"/>
    <a:srgbClr val="FC4C02"/>
    <a:srgbClr val="FFE258"/>
    <a:srgbClr val="686868"/>
    <a:srgbClr val="FFC550"/>
    <a:srgbClr val="EEA521"/>
    <a:srgbClr val="B50E25"/>
    <a:srgbClr val="9E0A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8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a:noFill/>
          </a:ln>
          <a:extLst>
            <a:ext uri="{FAA26D3D-D897-4be2-8F04-BA451C77F1D7}"/>
          </a:extLst>
        </p:spPr>
        <p:txBody>
          <a:bodyPr vert="horz" wrap="square" lIns="91440" tIns="45720" rIns="91440" bIns="45720" numCol="1" anchor="t" anchorCtr="0" compatLnSpc="1">
            <a:prstTxWarp prst="textNoShape">
              <a:avLst/>
            </a:prstTxWarp>
          </a:bodyPr>
          <a:lstStyle>
            <a:lvl1pPr algn="l">
              <a:defRPr sz="1200">
                <a:latin typeface="Arial" charset="0"/>
                <a:ea typeface="ヒラギノ角ゴ Pro W3" charset="0"/>
                <a:cs typeface="ヒラギノ角ゴ Pro W3" charset="0"/>
              </a:defRPr>
            </a:lvl1pPr>
          </a:lstStyle>
          <a:p>
            <a:pPr>
              <a:defRPr/>
            </a:pPr>
            <a:endParaRPr lang="en-US"/>
          </a:p>
        </p:txBody>
      </p:sp>
      <p:sp>
        <p:nvSpPr>
          <p:cNvPr id="24579" name="Rectangle 3"/>
          <p:cNvSpPr>
            <a:spLocks noGrp="1" noChangeArrowheads="1"/>
          </p:cNvSpPr>
          <p:nvPr>
            <p:ph type="dt" sz="quarter" idx="1"/>
          </p:nvPr>
        </p:nvSpPr>
        <p:spPr bwMode="auto">
          <a:xfrm>
            <a:off x="3886200" y="0"/>
            <a:ext cx="2971800" cy="457200"/>
          </a:xfrm>
          <a:prstGeom prst="rect">
            <a:avLst/>
          </a:prstGeom>
          <a:noFill/>
          <a:ln>
            <a:noFill/>
          </a:ln>
          <a:extLst>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Arial" charset="0"/>
                <a:ea typeface="ヒラギノ角ゴ Pro W3" charset="0"/>
                <a:cs typeface="ヒラギノ角ゴ Pro W3" charset="0"/>
              </a:defRPr>
            </a:lvl1pPr>
          </a:lstStyle>
          <a:p>
            <a:pPr>
              <a:defRPr/>
            </a:pPr>
            <a:endParaRPr lang="en-US"/>
          </a:p>
        </p:txBody>
      </p:sp>
      <p:sp>
        <p:nvSpPr>
          <p:cNvPr id="24580" name="Rectangle 4"/>
          <p:cNvSpPr>
            <a:spLocks noGrp="1" noChangeArrowheads="1"/>
          </p:cNvSpPr>
          <p:nvPr>
            <p:ph type="ftr" sz="quarter" idx="2"/>
          </p:nvPr>
        </p:nvSpPr>
        <p:spPr bwMode="auto">
          <a:xfrm>
            <a:off x="0" y="8686800"/>
            <a:ext cx="2971800" cy="457200"/>
          </a:xfrm>
          <a:prstGeom prst="rect">
            <a:avLst/>
          </a:prstGeom>
          <a:noFill/>
          <a:ln>
            <a:noFill/>
          </a:ln>
          <a:extLst>
            <a:ext uri="{FAA26D3D-D897-4be2-8F04-BA451C77F1D7}"/>
          </a:extLst>
        </p:spPr>
        <p:txBody>
          <a:bodyPr vert="horz" wrap="square" lIns="91440" tIns="45720" rIns="91440" bIns="45720" numCol="1" anchor="b" anchorCtr="0" compatLnSpc="1">
            <a:prstTxWarp prst="textNoShape">
              <a:avLst/>
            </a:prstTxWarp>
          </a:bodyPr>
          <a:lstStyle>
            <a:lvl1pPr algn="l">
              <a:defRPr sz="1200">
                <a:latin typeface="Arial" charset="0"/>
                <a:ea typeface="ヒラギノ角ゴ Pro W3" charset="0"/>
                <a:cs typeface="ヒラギノ角ゴ Pro W3" charset="0"/>
              </a:defRPr>
            </a:lvl1pPr>
          </a:lstStyle>
          <a:p>
            <a:pPr>
              <a:defRPr/>
            </a:pPr>
            <a:endParaRPr lang="en-US"/>
          </a:p>
        </p:txBody>
      </p:sp>
      <p:sp>
        <p:nvSpPr>
          <p:cNvPr id="24581" name="Rectangle 5"/>
          <p:cNvSpPr>
            <a:spLocks noGrp="1" noChangeArrowheads="1"/>
          </p:cNvSpPr>
          <p:nvPr>
            <p:ph type="sldNum" sz="quarter" idx="3"/>
          </p:nvPr>
        </p:nvSpPr>
        <p:spPr bwMode="auto">
          <a:xfrm>
            <a:off x="3886200" y="8686800"/>
            <a:ext cx="2971800" cy="457200"/>
          </a:xfrm>
          <a:prstGeom prst="rect">
            <a:avLst/>
          </a:prstGeom>
          <a:noFill/>
          <a:ln>
            <a:noFill/>
          </a:ln>
          <a:extLst>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pPr>
              <a:defRPr/>
            </a:pPr>
            <a:fld id="{05B52906-AA49-4F87-847F-1CA44A6F5430}"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xtLst>
            <a:ext uri="{FAA26D3D-D897-4be2-8F04-BA451C77F1D7}"/>
          </a:extLst>
        </p:spPr>
        <p:txBody>
          <a:bodyPr vert="horz" wrap="square" lIns="91440" tIns="45720" rIns="91440" bIns="45720" numCol="1" anchor="t" anchorCtr="0" compatLnSpc="1">
            <a:prstTxWarp prst="textNoShape">
              <a:avLst/>
            </a:prstTxWarp>
          </a:bodyPr>
          <a:lstStyle>
            <a:lvl1pPr algn="l">
              <a:defRPr sz="1200">
                <a:latin typeface="Arial" charset="0"/>
                <a:ea typeface="ヒラギノ角ゴ Pro W3" charset="0"/>
                <a:cs typeface="ヒラギノ角ゴ Pro W3" charset="0"/>
              </a:defRPr>
            </a:lvl1pPr>
          </a:lstStyle>
          <a:p>
            <a:pPr>
              <a:defRPr/>
            </a:pPr>
            <a:endParaRPr lang="en-US"/>
          </a:p>
        </p:txBody>
      </p:sp>
      <p:sp>
        <p:nvSpPr>
          <p:cNvPr id="10243" name="Rectangle 3"/>
          <p:cNvSpPr>
            <a:spLocks noGrp="1" noChangeArrowheads="1"/>
          </p:cNvSpPr>
          <p:nvPr>
            <p:ph type="dt" idx="1"/>
          </p:nvPr>
        </p:nvSpPr>
        <p:spPr bwMode="auto">
          <a:xfrm>
            <a:off x="3886200" y="0"/>
            <a:ext cx="2971800" cy="457200"/>
          </a:xfrm>
          <a:prstGeom prst="rect">
            <a:avLst/>
          </a:prstGeom>
          <a:noFill/>
          <a:ln>
            <a:noFill/>
          </a:ln>
          <a:extLst>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Arial" charset="0"/>
                <a:ea typeface="ヒラギノ角ゴ Pro W3" charset="0"/>
                <a:cs typeface="ヒラギノ角ゴ Pro W3"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914400" y="4343400"/>
            <a:ext cx="5029200" cy="4114800"/>
          </a:xfrm>
          <a:prstGeom prst="rect">
            <a:avLst/>
          </a:prstGeom>
          <a:noFill/>
          <a:ln>
            <a:noFill/>
          </a:ln>
          <a:extLst>
            <a:ext uri="{FAA26D3D-D897-4be2-8F04-BA451C77F1D7}"/>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686800"/>
            <a:ext cx="2971800" cy="457200"/>
          </a:xfrm>
          <a:prstGeom prst="rect">
            <a:avLst/>
          </a:prstGeom>
          <a:noFill/>
          <a:ln>
            <a:noFill/>
          </a:ln>
          <a:extLst>
            <a:ext uri="{FAA26D3D-D897-4be2-8F04-BA451C77F1D7}"/>
          </a:extLst>
        </p:spPr>
        <p:txBody>
          <a:bodyPr vert="horz" wrap="square" lIns="91440" tIns="45720" rIns="91440" bIns="45720" numCol="1" anchor="b" anchorCtr="0" compatLnSpc="1">
            <a:prstTxWarp prst="textNoShape">
              <a:avLst/>
            </a:prstTxWarp>
          </a:bodyPr>
          <a:lstStyle>
            <a:lvl1pPr algn="l">
              <a:defRPr sz="1200">
                <a:latin typeface="Arial" charset="0"/>
                <a:ea typeface="ヒラギノ角ゴ Pro W3" charset="0"/>
                <a:cs typeface="ヒラギノ角ゴ Pro W3" charset="0"/>
              </a:defRPr>
            </a:lvl1pPr>
          </a:lstStyle>
          <a:p>
            <a:pPr>
              <a:defRPr/>
            </a:pPr>
            <a:endParaRPr lang="en-US"/>
          </a:p>
        </p:txBody>
      </p:sp>
      <p:sp>
        <p:nvSpPr>
          <p:cNvPr id="10247" name="Rectangle 7"/>
          <p:cNvSpPr>
            <a:spLocks noGrp="1" noChangeArrowheads="1"/>
          </p:cNvSpPr>
          <p:nvPr>
            <p:ph type="sldNum" sz="quarter" idx="5"/>
          </p:nvPr>
        </p:nvSpPr>
        <p:spPr bwMode="auto">
          <a:xfrm>
            <a:off x="3886200" y="8686800"/>
            <a:ext cx="2971800" cy="457200"/>
          </a:xfrm>
          <a:prstGeom prst="rect">
            <a:avLst/>
          </a:prstGeom>
          <a:noFill/>
          <a:ln>
            <a:noFill/>
          </a:ln>
          <a:extLst>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pPr>
              <a:defRPr/>
            </a:pPr>
            <a:fld id="{59619F8B-7796-4B50-849C-121F9A35822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8AA236AC-9A67-43AD-AB0A-43B24F0A5E5D}" type="slidenum">
              <a:rPr lang="en-US" altLang="en-US" sz="1200" smtClean="0"/>
              <a:pPr/>
              <a:t>1</a:t>
            </a:fld>
            <a:endParaRPr lang="en-US" alt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ヒラギノ角ゴ Pro W3"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0" y="0"/>
            <a:ext cx="914399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0"/>
          </p:nvPr>
        </p:nvSpPr>
        <p:spPr>
          <a:xfrm>
            <a:off x="0" y="1828800"/>
            <a:ext cx="9144000" cy="1447800"/>
          </a:xfrm>
          <a:prstGeom prst="rect">
            <a:avLst/>
          </a:prstGeom>
        </p:spPr>
        <p:txBody>
          <a:bodyPr/>
          <a:lstStyle>
            <a:lvl1pPr algn="ctr">
              <a:buNone/>
              <a:defRPr sz="3200" b="0" baseline="0">
                <a:solidFill>
                  <a:schemeClr val="bg1"/>
                </a:solidFill>
                <a:latin typeface="+mj-lt"/>
              </a:defRPr>
            </a:lvl1pPr>
          </a:lstStyle>
          <a:p>
            <a:pPr lvl="0"/>
            <a:endParaRPr lang="en-US" dirty="0"/>
          </a:p>
        </p:txBody>
      </p:sp>
    </p:spTree>
    <p:extLst>
      <p:ext uri="{BB962C8B-B14F-4D97-AF65-F5344CB8AC3E}">
        <p14:creationId xmlns:p14="http://schemas.microsoft.com/office/powerpoint/2010/main" val="2387954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30">
            <a:extLst>
              <a:ext uri="{FF2B5EF4-FFF2-40B4-BE49-F238E27FC236}">
                <a16:creationId xmlns:a16="http://schemas.microsoft.com/office/drawing/2014/main" id="{35E9A948-7AA1-44C0-9E21-AF6D8048B49A}"/>
              </a:ext>
            </a:extLst>
          </p:cNvPr>
          <p:cNvSpPr>
            <a:spLocks noGrp="1"/>
          </p:cNvSpPr>
          <p:nvPr>
            <p:ph type="body" sz="quarter" idx="12"/>
          </p:nvPr>
        </p:nvSpPr>
        <p:spPr>
          <a:xfrm>
            <a:off x="533400" y="1524000"/>
            <a:ext cx="8077200" cy="4038600"/>
          </a:xfrm>
          <a:prstGeom prst="rect">
            <a:avLst/>
          </a:prstGeom>
        </p:spPr>
        <p:txBody>
          <a:bodyPr/>
          <a:lstStyle>
            <a:lvl1pPr marL="0" indent="-274320">
              <a:lnSpc>
                <a:spcPct val="100000"/>
              </a:lnSpc>
              <a:spcBef>
                <a:spcPts val="400"/>
              </a:spcBef>
              <a:buClr>
                <a:schemeClr val="tx2"/>
              </a:buClr>
              <a:defRPr sz="2400"/>
            </a:lvl1pPr>
            <a:lvl2pPr marL="658368" indent="-274320">
              <a:spcBef>
                <a:spcPts val="400"/>
              </a:spcBef>
              <a:buClr>
                <a:schemeClr val="tx1"/>
              </a:buClr>
              <a:buFont typeface="Arial" panose="020B0604020202020204" pitchFamily="34" charset="0"/>
              <a:buChar char="–"/>
              <a:defRPr sz="2000"/>
            </a:lvl2pPr>
            <a:lvl3pPr marL="1024128" indent="-182880">
              <a:spcBef>
                <a:spcPts val="400"/>
              </a:spcBef>
              <a:buClr>
                <a:srgbClr val="001489"/>
              </a:buClr>
              <a:buFont typeface="Arial" panose="020B0604020202020204" pitchFamily="34" charset="0"/>
              <a:buChar char="•"/>
              <a:defRPr sz="1800"/>
            </a:lvl3pPr>
            <a:lvl4pPr marL="1389888" indent="-182880">
              <a:spcBef>
                <a:spcPts val="400"/>
              </a:spcBef>
              <a:buClr>
                <a:srgbClr val="001489"/>
              </a:buClr>
              <a:buFont typeface="Arial" panose="020B0604020202020204" pitchFamily="34" charset="0"/>
              <a:buChar char="•"/>
              <a:defRPr sz="1800"/>
            </a:lvl4pPr>
            <a:lvl5pPr marL="1938528" indent="-182880">
              <a:spcBef>
                <a:spcPts val="400"/>
              </a:spcBef>
              <a:buClr>
                <a:srgbClr val="001489"/>
              </a:buClr>
              <a:buFont typeface="Arial" panose="020B0604020202020204" pitchFamily="34" charset="0"/>
              <a:buChar cha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1"/>
          <p:cNvSpPr>
            <a:spLocks noGrp="1"/>
          </p:cNvSpPr>
          <p:nvPr>
            <p:ph type="sldNum" sz="quarter" idx="13"/>
          </p:nvPr>
        </p:nvSpPr>
        <p:spPr>
          <a:xfrm>
            <a:off x="6781800" y="5959475"/>
            <a:ext cx="2133600" cy="365125"/>
          </a:xfrm>
        </p:spPr>
        <p:txBody>
          <a:bodyPr wrap="square" numCol="1" anchorCtr="0" compatLnSpc="1">
            <a:prstTxWarp prst="textNoShape">
              <a:avLst/>
            </a:prstTxWarp>
          </a:bodyPr>
          <a:lstStyle>
            <a:lvl1pPr>
              <a:defRPr/>
            </a:lvl1pPr>
          </a:lstStyle>
          <a:p>
            <a:pPr>
              <a:defRPr/>
            </a:pPr>
            <a:fld id="{74469E1C-E4F4-40D5-86F8-3662AD305A00}" type="slidenum">
              <a:rPr lang="en-US" altLang="en-US"/>
              <a:pPr>
                <a:defRPr/>
              </a:pPr>
              <a:t>‹#›</a:t>
            </a:fld>
            <a:endParaRPr lang="en-US" altLang="en-US"/>
          </a:p>
        </p:txBody>
      </p:sp>
      <p:sp>
        <p:nvSpPr>
          <p:cNvPr id="8" name="Title 1"/>
          <p:cNvSpPr>
            <a:spLocks noGrp="1"/>
          </p:cNvSpPr>
          <p:nvPr>
            <p:ph type="title"/>
          </p:nvPr>
        </p:nvSpPr>
        <p:spPr>
          <a:xfrm>
            <a:off x="457200" y="381000"/>
            <a:ext cx="8229600" cy="914400"/>
          </a:xfrm>
          <a:prstGeom prst="rect">
            <a:avLst/>
          </a:prstGeo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8761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auto">
          <a:xfrm>
            <a:off x="0" y="0"/>
            <a:ext cx="914399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4"/>
          </p:nvPr>
        </p:nvSpPr>
        <p:spPr>
          <a:xfrm>
            <a:off x="6858000" y="5715000"/>
            <a:ext cx="2133600" cy="365125"/>
          </a:xfrm>
          <a:prstGeom prst="rect">
            <a:avLst/>
          </a:prstGeom>
        </p:spPr>
        <p:txBody>
          <a:bodyPr vert="horz" lIns="91440" tIns="45720" rIns="91440" bIns="45720" rtlCol="0" anchor="ctr"/>
          <a:lstStyle>
            <a:lvl1pPr algn="r">
              <a:defRPr sz="1200" b="1">
                <a:solidFill>
                  <a:srgbClr val="001489"/>
                </a:solidFill>
              </a:defRPr>
            </a:lvl1pPr>
          </a:lstStyle>
          <a:p>
            <a:pPr>
              <a:defRPr/>
            </a:pPr>
            <a:r>
              <a:rPr lang="en-US"/>
              <a:t>1</a:t>
            </a:r>
          </a:p>
        </p:txBody>
      </p:sp>
    </p:spTree>
  </p:cSld>
  <p:clrMap bg1="lt1" tx1="dk1" bg2="lt2" tx2="dk2" accent1="accent1" accent2="accent2" accent3="accent3" accent4="accent4" accent5="accent5" accent6="accent6" hlink="hlink" folHlink="folHlink"/>
  <p:sldLayoutIdLst>
    <p:sldLayoutId id="2147483810" r:id="rId1"/>
    <p:sldLayoutId id="2147483811" r:id="rId2"/>
  </p:sldLayoutIdLst>
  <p:hf hdr="0" ftr="0" dt="0"/>
  <p:txStyles>
    <p:titleStyle>
      <a:lvl1pPr algn="l" rtl="0" eaLnBrk="0" fontAlgn="base" hangingPunct="0">
        <a:spcBef>
          <a:spcPct val="0"/>
        </a:spcBef>
        <a:spcAft>
          <a:spcPct val="0"/>
        </a:spcAft>
        <a:defRPr sz="3000" b="1">
          <a:solidFill>
            <a:srgbClr val="B50E25"/>
          </a:solidFill>
          <a:latin typeface="+mj-lt"/>
          <a:ea typeface="+mj-ea"/>
          <a:cs typeface="+mj-cs"/>
        </a:defRPr>
      </a:lvl1pPr>
      <a:lvl2pPr algn="l" rtl="0" eaLnBrk="0" fontAlgn="base" hangingPunct="0">
        <a:spcBef>
          <a:spcPct val="0"/>
        </a:spcBef>
        <a:spcAft>
          <a:spcPct val="0"/>
        </a:spcAft>
        <a:defRPr sz="3000" b="1">
          <a:solidFill>
            <a:srgbClr val="B50E25"/>
          </a:solidFill>
          <a:latin typeface="Arial" charset="0"/>
          <a:ea typeface="ヒラギノ角ゴ Pro W3" charset="0"/>
          <a:cs typeface="ヒラギノ角ゴ Pro W3" charset="0"/>
        </a:defRPr>
      </a:lvl2pPr>
      <a:lvl3pPr algn="l" rtl="0" eaLnBrk="0" fontAlgn="base" hangingPunct="0">
        <a:spcBef>
          <a:spcPct val="0"/>
        </a:spcBef>
        <a:spcAft>
          <a:spcPct val="0"/>
        </a:spcAft>
        <a:defRPr sz="3000" b="1">
          <a:solidFill>
            <a:srgbClr val="B50E25"/>
          </a:solidFill>
          <a:latin typeface="Arial" charset="0"/>
          <a:ea typeface="ヒラギノ角ゴ Pro W3" charset="0"/>
          <a:cs typeface="ヒラギノ角ゴ Pro W3" charset="0"/>
        </a:defRPr>
      </a:lvl3pPr>
      <a:lvl4pPr algn="l" rtl="0" eaLnBrk="0" fontAlgn="base" hangingPunct="0">
        <a:spcBef>
          <a:spcPct val="0"/>
        </a:spcBef>
        <a:spcAft>
          <a:spcPct val="0"/>
        </a:spcAft>
        <a:defRPr sz="3000" b="1">
          <a:solidFill>
            <a:srgbClr val="B50E25"/>
          </a:solidFill>
          <a:latin typeface="Arial" charset="0"/>
          <a:ea typeface="ヒラギノ角ゴ Pro W3" charset="0"/>
          <a:cs typeface="ヒラギノ角ゴ Pro W3" charset="0"/>
        </a:defRPr>
      </a:lvl4pPr>
      <a:lvl5pPr algn="l" rtl="0" eaLnBrk="0" fontAlgn="base" hangingPunct="0">
        <a:spcBef>
          <a:spcPct val="0"/>
        </a:spcBef>
        <a:spcAft>
          <a:spcPct val="0"/>
        </a:spcAft>
        <a:defRPr sz="3000" b="1">
          <a:solidFill>
            <a:srgbClr val="B50E25"/>
          </a:solidFill>
          <a:latin typeface="Arial" charset="0"/>
          <a:ea typeface="ヒラギノ角ゴ Pro W3" charset="0"/>
          <a:cs typeface="ヒラギノ角ゴ Pro W3" charset="0"/>
        </a:defRPr>
      </a:lvl5pPr>
      <a:lvl6pPr marL="457200" algn="l" rtl="0" fontAlgn="base">
        <a:spcBef>
          <a:spcPct val="0"/>
        </a:spcBef>
        <a:spcAft>
          <a:spcPct val="0"/>
        </a:spcAft>
        <a:defRPr sz="3000" b="1">
          <a:solidFill>
            <a:srgbClr val="B50E25"/>
          </a:solidFill>
          <a:latin typeface="Arial" charset="0"/>
          <a:ea typeface="ヒラギノ角ゴ Pro W3" charset="0"/>
          <a:cs typeface="ヒラギノ角ゴ Pro W3" charset="0"/>
        </a:defRPr>
      </a:lvl6pPr>
      <a:lvl7pPr marL="914400" algn="l" rtl="0" fontAlgn="base">
        <a:spcBef>
          <a:spcPct val="0"/>
        </a:spcBef>
        <a:spcAft>
          <a:spcPct val="0"/>
        </a:spcAft>
        <a:defRPr sz="3000" b="1">
          <a:solidFill>
            <a:srgbClr val="B50E25"/>
          </a:solidFill>
          <a:latin typeface="Arial" charset="0"/>
          <a:ea typeface="ヒラギノ角ゴ Pro W3" charset="0"/>
          <a:cs typeface="ヒラギノ角ゴ Pro W3" charset="0"/>
        </a:defRPr>
      </a:lvl7pPr>
      <a:lvl8pPr marL="1371600" algn="l" rtl="0" fontAlgn="base">
        <a:spcBef>
          <a:spcPct val="0"/>
        </a:spcBef>
        <a:spcAft>
          <a:spcPct val="0"/>
        </a:spcAft>
        <a:defRPr sz="3000" b="1">
          <a:solidFill>
            <a:srgbClr val="B50E25"/>
          </a:solidFill>
          <a:latin typeface="Arial" charset="0"/>
          <a:ea typeface="ヒラギノ角ゴ Pro W3" charset="0"/>
          <a:cs typeface="ヒラギノ角ゴ Pro W3" charset="0"/>
        </a:defRPr>
      </a:lvl8pPr>
      <a:lvl9pPr marL="1828800" algn="l" rtl="0" fontAlgn="base">
        <a:spcBef>
          <a:spcPct val="0"/>
        </a:spcBef>
        <a:spcAft>
          <a:spcPct val="0"/>
        </a:spcAft>
        <a:defRPr sz="3000" b="1">
          <a:solidFill>
            <a:srgbClr val="B50E25"/>
          </a:solidFill>
          <a:latin typeface="Arial" charset="0"/>
          <a:ea typeface="ヒラギノ角ゴ Pro W3" charset="0"/>
          <a:cs typeface="ヒラギノ角ゴ Pro W3" charset="0"/>
        </a:defRPr>
      </a:lvl9pPr>
    </p:titleStyle>
    <p:bodyStyle>
      <a:lvl1pPr marL="342900" indent="-342900" algn="l" rtl="0" eaLnBrk="0" fontAlgn="base" hangingPunct="0">
        <a:lnSpc>
          <a:spcPct val="120000"/>
        </a:lnSpc>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cs typeface="+mn-cs"/>
        </a:defRPr>
      </a:lvl2pPr>
      <a:lvl3pPr marL="1143000" indent="-228600" algn="l" rtl="0" eaLnBrk="0" fontAlgn="base" hangingPunct="0">
        <a:spcBef>
          <a:spcPct val="20000"/>
        </a:spcBef>
        <a:spcAft>
          <a:spcPct val="0"/>
        </a:spcAft>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4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400">
          <a:solidFill>
            <a:schemeClr val="tx1"/>
          </a:solidFill>
          <a:latin typeface="+mn-lt"/>
          <a:ea typeface="+mn-ea"/>
          <a:cs typeface="+mn-cs"/>
        </a:defRPr>
      </a:lvl5pPr>
      <a:lvl6pPr marL="2514600" indent="-228600" algn="l" rtl="0" fontAlgn="base">
        <a:spcBef>
          <a:spcPct val="20000"/>
        </a:spcBef>
        <a:spcAft>
          <a:spcPct val="0"/>
        </a:spcAft>
        <a:buChar char="»"/>
        <a:defRPr sz="2400">
          <a:solidFill>
            <a:schemeClr val="tx1"/>
          </a:solidFill>
          <a:latin typeface="+mn-lt"/>
          <a:ea typeface="+mn-ea"/>
          <a:cs typeface="+mn-cs"/>
        </a:defRPr>
      </a:lvl6pPr>
      <a:lvl7pPr marL="2971800" indent="-228600" algn="l" rtl="0" fontAlgn="base">
        <a:spcBef>
          <a:spcPct val="20000"/>
        </a:spcBef>
        <a:spcAft>
          <a:spcPct val="0"/>
        </a:spcAft>
        <a:buChar char="»"/>
        <a:defRPr sz="2400">
          <a:solidFill>
            <a:schemeClr val="tx1"/>
          </a:solidFill>
          <a:latin typeface="+mn-lt"/>
          <a:ea typeface="+mn-ea"/>
          <a:cs typeface="+mn-cs"/>
        </a:defRPr>
      </a:lvl7pPr>
      <a:lvl8pPr marL="3429000" indent="-228600" algn="l" rtl="0" fontAlgn="base">
        <a:spcBef>
          <a:spcPct val="20000"/>
        </a:spcBef>
        <a:spcAft>
          <a:spcPct val="0"/>
        </a:spcAft>
        <a:buChar char="»"/>
        <a:defRPr sz="2400">
          <a:solidFill>
            <a:schemeClr val="tx1"/>
          </a:solidFill>
          <a:latin typeface="+mn-lt"/>
          <a:ea typeface="+mn-ea"/>
          <a:cs typeface="+mn-cs"/>
        </a:defRPr>
      </a:lvl8pPr>
      <a:lvl9pPr marL="3886200" indent="-228600" algn="l" rtl="0" fontAlgn="base">
        <a:spcBef>
          <a:spcPct val="20000"/>
        </a:spcBef>
        <a:spcAft>
          <a:spcPct val="0"/>
        </a:spcAft>
        <a:buChar char="»"/>
        <a:defRPr sz="24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860425" y="41370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endParaRPr lang="en-US" altLang="en-US"/>
          </a:p>
        </p:txBody>
      </p:sp>
      <p:sp>
        <p:nvSpPr>
          <p:cNvPr id="6147" name="TextBox 8"/>
          <p:cNvSpPr txBox="1">
            <a:spLocks noChangeArrowheads="1"/>
          </p:cNvSpPr>
          <p:nvPr/>
        </p:nvSpPr>
        <p:spPr bwMode="auto">
          <a:xfrm>
            <a:off x="0" y="1905000"/>
            <a:ext cx="9144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ctr" eaLnBrk="1" hangingPunct="1"/>
            <a:r>
              <a:rPr lang="en-US" altLang="en-US" sz="3200" dirty="0">
                <a:solidFill>
                  <a:schemeClr val="bg1"/>
                </a:solidFill>
                <a:ea typeface="MS PGothic" panose="020B0600070205080204" pitchFamily="34" charset="-128"/>
              </a:rPr>
              <a:t>Adventist HealthCare Supporting Palliative Care and National Health Decisions Day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46DEB15-7CD1-47A4-B3AE-0605F6E1ECF9}"/>
              </a:ext>
            </a:extLst>
          </p:cNvPr>
          <p:cNvSpPr>
            <a:spLocks noGrp="1"/>
          </p:cNvSpPr>
          <p:nvPr>
            <p:ph type="body" sz="quarter" idx="12"/>
          </p:nvPr>
        </p:nvSpPr>
        <p:spPr/>
        <p:txBody>
          <a:bodyPr/>
          <a:lstStyle/>
          <a:p>
            <a:r>
              <a:rPr lang="en-US" dirty="0"/>
              <a:t>Hospital teams:</a:t>
            </a:r>
          </a:p>
          <a:p>
            <a:pPr lvl="1"/>
            <a:r>
              <a:rPr lang="en-US" dirty="0"/>
              <a:t>Shady Grove Medical Center</a:t>
            </a:r>
          </a:p>
          <a:p>
            <a:pPr lvl="1"/>
            <a:r>
              <a:rPr lang="en-US" dirty="0"/>
              <a:t>White Oak Medical Center</a:t>
            </a:r>
          </a:p>
          <a:p>
            <a:r>
              <a:rPr lang="en-US" dirty="0"/>
              <a:t>Outpatient </a:t>
            </a:r>
            <a:r>
              <a:rPr lang="en-US" dirty="0" err="1"/>
              <a:t>parnterships</a:t>
            </a:r>
            <a:endParaRPr lang="en-US" dirty="0"/>
          </a:p>
          <a:p>
            <a:pPr lvl="1"/>
            <a:r>
              <a:rPr lang="en-US" dirty="0"/>
              <a:t>Palliative Care Associates</a:t>
            </a:r>
          </a:p>
          <a:p>
            <a:pPr lvl="2"/>
            <a:r>
              <a:rPr lang="en-US" dirty="0"/>
              <a:t>Aquilino Cancer Center</a:t>
            </a:r>
          </a:p>
          <a:p>
            <a:pPr lvl="2"/>
            <a:r>
              <a:rPr lang="en-US" dirty="0"/>
              <a:t>White Oak Cancer Center</a:t>
            </a:r>
          </a:p>
          <a:p>
            <a:r>
              <a:rPr lang="en-US" dirty="0"/>
              <a:t>Future</a:t>
            </a:r>
          </a:p>
          <a:p>
            <a:pPr lvl="1"/>
            <a:r>
              <a:rPr lang="en-US" dirty="0"/>
              <a:t>Possibly within the primary care clinics/ Clinically Integrated Network</a:t>
            </a:r>
          </a:p>
        </p:txBody>
      </p:sp>
      <p:sp>
        <p:nvSpPr>
          <p:cNvPr id="3" name="Slide Number Placeholder 2">
            <a:extLst>
              <a:ext uri="{FF2B5EF4-FFF2-40B4-BE49-F238E27FC236}">
                <a16:creationId xmlns:a16="http://schemas.microsoft.com/office/drawing/2014/main" id="{60D1E964-F026-4321-AB9F-FC6BF03BBE2B}"/>
              </a:ext>
            </a:extLst>
          </p:cNvPr>
          <p:cNvSpPr>
            <a:spLocks noGrp="1"/>
          </p:cNvSpPr>
          <p:nvPr>
            <p:ph type="sldNum" sz="quarter" idx="13"/>
          </p:nvPr>
        </p:nvSpPr>
        <p:spPr/>
        <p:txBody>
          <a:bodyPr/>
          <a:lstStyle/>
          <a:p>
            <a:pPr>
              <a:defRPr/>
            </a:pPr>
            <a:fld id="{74469E1C-E4F4-40D5-86F8-3662AD305A00}" type="slidenum">
              <a:rPr lang="en-US" altLang="en-US" smtClean="0"/>
              <a:pPr>
                <a:defRPr/>
              </a:pPr>
              <a:t>2</a:t>
            </a:fld>
            <a:endParaRPr lang="en-US" altLang="en-US"/>
          </a:p>
        </p:txBody>
      </p:sp>
      <p:sp>
        <p:nvSpPr>
          <p:cNvPr id="4" name="Title 3">
            <a:extLst>
              <a:ext uri="{FF2B5EF4-FFF2-40B4-BE49-F238E27FC236}">
                <a16:creationId xmlns:a16="http://schemas.microsoft.com/office/drawing/2014/main" id="{BAB979A6-3D37-445E-81E3-7B91C2184872}"/>
              </a:ext>
            </a:extLst>
          </p:cNvPr>
          <p:cNvSpPr>
            <a:spLocks noGrp="1"/>
          </p:cNvSpPr>
          <p:nvPr>
            <p:ph type="title"/>
          </p:nvPr>
        </p:nvSpPr>
        <p:spPr/>
        <p:txBody>
          <a:bodyPr/>
          <a:lstStyle/>
          <a:p>
            <a:r>
              <a:rPr lang="en-US" dirty="0"/>
              <a:t>Palliative Care Services</a:t>
            </a:r>
          </a:p>
        </p:txBody>
      </p:sp>
    </p:spTree>
    <p:extLst>
      <p:ext uri="{BB962C8B-B14F-4D97-AF65-F5344CB8AC3E}">
        <p14:creationId xmlns:p14="http://schemas.microsoft.com/office/powerpoint/2010/main" val="118264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52E562B-FDCA-41BD-8D96-78458B93D74C}"/>
              </a:ext>
            </a:extLst>
          </p:cNvPr>
          <p:cNvSpPr>
            <a:spLocks noGrp="1"/>
          </p:cNvSpPr>
          <p:nvPr>
            <p:ph type="body" sz="quarter" idx="12"/>
          </p:nvPr>
        </p:nvSpPr>
        <p:spPr/>
        <p:txBody>
          <a:bodyPr/>
          <a:lstStyle/>
          <a:p>
            <a:r>
              <a:rPr lang="en-US" dirty="0"/>
              <a:t>Palliative Care has a 60% burnout rate</a:t>
            </a:r>
          </a:p>
          <a:p>
            <a:r>
              <a:rPr lang="en-US" dirty="0"/>
              <a:t>Creating an annual 2.5 day retreat at Bon Secours</a:t>
            </a:r>
          </a:p>
          <a:p>
            <a:r>
              <a:rPr lang="en-US" dirty="0"/>
              <a:t>Focusing on</a:t>
            </a:r>
          </a:p>
          <a:p>
            <a:pPr lvl="1"/>
            <a:r>
              <a:rPr lang="en-US" dirty="0"/>
              <a:t>Wellness</a:t>
            </a:r>
          </a:p>
          <a:p>
            <a:pPr lvl="2"/>
            <a:r>
              <a:rPr lang="en-US" dirty="0"/>
              <a:t>Play therapy</a:t>
            </a:r>
          </a:p>
          <a:p>
            <a:pPr lvl="2"/>
            <a:r>
              <a:rPr lang="en-US" dirty="0"/>
              <a:t>Mindfulness</a:t>
            </a:r>
          </a:p>
          <a:p>
            <a:pPr lvl="2"/>
            <a:r>
              <a:rPr lang="en-US" dirty="0"/>
              <a:t>Movement</a:t>
            </a:r>
          </a:p>
          <a:p>
            <a:pPr lvl="2"/>
            <a:r>
              <a:rPr lang="en-US" dirty="0"/>
              <a:t>Meaning centered therapy</a:t>
            </a:r>
          </a:p>
          <a:p>
            <a:pPr lvl="2"/>
            <a:r>
              <a:rPr lang="en-US" dirty="0"/>
              <a:t>Fun</a:t>
            </a:r>
          </a:p>
          <a:p>
            <a:pPr lvl="2"/>
            <a:r>
              <a:rPr lang="en-US" dirty="0"/>
              <a:t>Spiritual healing</a:t>
            </a:r>
          </a:p>
          <a:p>
            <a:pPr lvl="1"/>
            <a:r>
              <a:rPr lang="en-US" dirty="0"/>
              <a:t>Timeline </a:t>
            </a:r>
          </a:p>
          <a:p>
            <a:pPr lvl="2"/>
            <a:r>
              <a:rPr lang="en-US" dirty="0"/>
              <a:t>Fall 2022</a:t>
            </a:r>
          </a:p>
          <a:p>
            <a:pPr lvl="2"/>
            <a:endParaRPr lang="en-US" dirty="0"/>
          </a:p>
          <a:p>
            <a:pPr lvl="1"/>
            <a:endParaRPr lang="en-US" dirty="0"/>
          </a:p>
        </p:txBody>
      </p:sp>
      <p:sp>
        <p:nvSpPr>
          <p:cNvPr id="3" name="Slide Number Placeholder 2">
            <a:extLst>
              <a:ext uri="{FF2B5EF4-FFF2-40B4-BE49-F238E27FC236}">
                <a16:creationId xmlns:a16="http://schemas.microsoft.com/office/drawing/2014/main" id="{48F10373-300F-4566-9997-6B6DF8780E76}"/>
              </a:ext>
            </a:extLst>
          </p:cNvPr>
          <p:cNvSpPr>
            <a:spLocks noGrp="1"/>
          </p:cNvSpPr>
          <p:nvPr>
            <p:ph type="sldNum" sz="quarter" idx="13"/>
          </p:nvPr>
        </p:nvSpPr>
        <p:spPr/>
        <p:txBody>
          <a:bodyPr/>
          <a:lstStyle/>
          <a:p>
            <a:pPr>
              <a:defRPr/>
            </a:pPr>
            <a:fld id="{74469E1C-E4F4-40D5-86F8-3662AD305A00}" type="slidenum">
              <a:rPr lang="en-US" altLang="en-US" smtClean="0"/>
              <a:pPr>
                <a:defRPr/>
              </a:pPr>
              <a:t>3</a:t>
            </a:fld>
            <a:endParaRPr lang="en-US" altLang="en-US"/>
          </a:p>
        </p:txBody>
      </p:sp>
      <p:sp>
        <p:nvSpPr>
          <p:cNvPr id="4" name="Title 3">
            <a:extLst>
              <a:ext uri="{FF2B5EF4-FFF2-40B4-BE49-F238E27FC236}">
                <a16:creationId xmlns:a16="http://schemas.microsoft.com/office/drawing/2014/main" id="{B1C9A53D-064A-4A19-B614-B59E4BF1AF27}"/>
              </a:ext>
            </a:extLst>
          </p:cNvPr>
          <p:cNvSpPr>
            <a:spLocks noGrp="1"/>
          </p:cNvSpPr>
          <p:nvPr>
            <p:ph type="title"/>
          </p:nvPr>
        </p:nvSpPr>
        <p:spPr/>
        <p:txBody>
          <a:bodyPr/>
          <a:lstStyle/>
          <a:p>
            <a:r>
              <a:rPr lang="en-US" dirty="0"/>
              <a:t>Supporting our Palliative Care Teams</a:t>
            </a:r>
          </a:p>
        </p:txBody>
      </p:sp>
    </p:spTree>
    <p:extLst>
      <p:ext uri="{BB962C8B-B14F-4D97-AF65-F5344CB8AC3E}">
        <p14:creationId xmlns:p14="http://schemas.microsoft.com/office/powerpoint/2010/main" val="4062424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519476-11E9-42AC-8CAD-91F97F499508}"/>
              </a:ext>
            </a:extLst>
          </p:cNvPr>
          <p:cNvSpPr>
            <a:spLocks noGrp="1"/>
          </p:cNvSpPr>
          <p:nvPr>
            <p:ph type="body" sz="quarter" idx="12"/>
          </p:nvPr>
        </p:nvSpPr>
        <p:spPr/>
        <p:txBody>
          <a:bodyPr/>
          <a:lstStyle/>
          <a:p>
            <a:r>
              <a:rPr lang="en-US" dirty="0"/>
              <a:t>National Health Decisions Day</a:t>
            </a:r>
          </a:p>
          <a:p>
            <a:pPr lvl="1"/>
            <a:r>
              <a:rPr lang="en-US" dirty="0"/>
              <a:t>Sites:  Shady Grove Medical Center, Aquilino Cancer Center, Behavioral Health, Rehabilitation Hospital, White Oak Medical Center, Fort Washington, Provider practices aligned within the Clinically Integrated Network</a:t>
            </a:r>
          </a:p>
          <a:p>
            <a:pPr lvl="1"/>
            <a:r>
              <a:rPr lang="en-US" dirty="0"/>
              <a:t>Working on community sites as well</a:t>
            </a:r>
          </a:p>
          <a:p>
            <a:pPr lvl="1"/>
            <a:r>
              <a:rPr lang="en-US" dirty="0"/>
              <a:t>Providing educational information</a:t>
            </a:r>
          </a:p>
          <a:p>
            <a:r>
              <a:rPr lang="en-US" dirty="0"/>
              <a:t>All year long activities</a:t>
            </a:r>
          </a:p>
          <a:p>
            <a:pPr lvl="1"/>
            <a:r>
              <a:rPr lang="en-US" dirty="0"/>
              <a:t>Faith Network Webinars throughout the year taking information back to the communities</a:t>
            </a:r>
          </a:p>
          <a:p>
            <a:r>
              <a:rPr lang="en-US" dirty="0"/>
              <a:t>No One Dies Alone </a:t>
            </a:r>
          </a:p>
          <a:p>
            <a:pPr lvl="1"/>
            <a:r>
              <a:rPr lang="en-US" dirty="0"/>
              <a:t>Program restarting as this is all volunteer based</a:t>
            </a:r>
          </a:p>
          <a:p>
            <a:pPr lvl="1"/>
            <a:endParaRPr lang="en-US" dirty="0"/>
          </a:p>
          <a:p>
            <a:pPr marL="384048" lvl="1" indent="0">
              <a:buNone/>
            </a:pPr>
            <a:endParaRPr lang="en-US" dirty="0"/>
          </a:p>
        </p:txBody>
      </p:sp>
      <p:sp>
        <p:nvSpPr>
          <p:cNvPr id="3" name="Slide Number Placeholder 2">
            <a:extLst>
              <a:ext uri="{FF2B5EF4-FFF2-40B4-BE49-F238E27FC236}">
                <a16:creationId xmlns:a16="http://schemas.microsoft.com/office/drawing/2014/main" id="{1B10EBE3-978F-448C-9FEA-CF22E7CF891A}"/>
              </a:ext>
            </a:extLst>
          </p:cNvPr>
          <p:cNvSpPr>
            <a:spLocks noGrp="1"/>
          </p:cNvSpPr>
          <p:nvPr>
            <p:ph type="sldNum" sz="quarter" idx="13"/>
          </p:nvPr>
        </p:nvSpPr>
        <p:spPr/>
        <p:txBody>
          <a:bodyPr/>
          <a:lstStyle/>
          <a:p>
            <a:pPr>
              <a:defRPr/>
            </a:pPr>
            <a:fld id="{74469E1C-E4F4-40D5-86F8-3662AD305A00}" type="slidenum">
              <a:rPr lang="en-US" altLang="en-US" smtClean="0"/>
              <a:pPr>
                <a:defRPr/>
              </a:pPr>
              <a:t>4</a:t>
            </a:fld>
            <a:endParaRPr lang="en-US" altLang="en-US"/>
          </a:p>
        </p:txBody>
      </p:sp>
      <p:sp>
        <p:nvSpPr>
          <p:cNvPr id="4" name="Title 3">
            <a:extLst>
              <a:ext uri="{FF2B5EF4-FFF2-40B4-BE49-F238E27FC236}">
                <a16:creationId xmlns:a16="http://schemas.microsoft.com/office/drawing/2014/main" id="{6D7E6B56-9955-40CD-BE7C-EF60EB24B594}"/>
              </a:ext>
            </a:extLst>
          </p:cNvPr>
          <p:cNvSpPr>
            <a:spLocks noGrp="1"/>
          </p:cNvSpPr>
          <p:nvPr>
            <p:ph type="title"/>
          </p:nvPr>
        </p:nvSpPr>
        <p:spPr>
          <a:xfrm>
            <a:off x="457200" y="76200"/>
            <a:ext cx="8229600" cy="914400"/>
          </a:xfrm>
        </p:spPr>
        <p:txBody>
          <a:bodyPr/>
          <a:lstStyle/>
          <a:p>
            <a:r>
              <a:rPr lang="en-US" dirty="0"/>
              <a:t>Adventist HealthCare Supporting Advance Care Planning</a:t>
            </a:r>
          </a:p>
        </p:txBody>
      </p:sp>
    </p:spTree>
    <p:extLst>
      <p:ext uri="{BB962C8B-B14F-4D97-AF65-F5344CB8AC3E}">
        <p14:creationId xmlns:p14="http://schemas.microsoft.com/office/powerpoint/2010/main" val="102458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C29E4A3-0790-473A-BC7F-05993DBCCA4D}"/>
              </a:ext>
            </a:extLst>
          </p:cNvPr>
          <p:cNvSpPr>
            <a:spLocks noGrp="1"/>
          </p:cNvSpPr>
          <p:nvPr>
            <p:ph type="body" sz="quarter" idx="12"/>
          </p:nvPr>
        </p:nvSpPr>
        <p:spPr>
          <a:xfrm>
            <a:off x="533400" y="1304227"/>
            <a:ext cx="8077200" cy="4038600"/>
          </a:xfrm>
        </p:spPr>
        <p:txBody>
          <a:bodyPr/>
          <a:lstStyle/>
          <a:p>
            <a:r>
              <a:rPr lang="en-US" sz="2000" dirty="0"/>
              <a:t>Virtual workshops that are reoccurring</a:t>
            </a:r>
          </a:p>
          <a:p>
            <a:r>
              <a:rPr lang="en-US" sz="2000" dirty="0"/>
              <a:t>Topic</a:t>
            </a:r>
            <a:r>
              <a:rPr lang="en-US" dirty="0"/>
              <a:t>:</a:t>
            </a:r>
          </a:p>
          <a:p>
            <a:pPr lvl="1"/>
            <a:r>
              <a:rPr lang="en-US" sz="1800" dirty="0"/>
              <a:t>Around the Kitchen Table </a:t>
            </a:r>
            <a:r>
              <a:rPr lang="en-US" sz="1800" dirty="0" err="1"/>
              <a:t>Workship</a:t>
            </a:r>
            <a:endParaRPr lang="en-US" sz="1800" dirty="0"/>
          </a:p>
          <a:p>
            <a:r>
              <a:rPr lang="en-US" sz="2000" dirty="0"/>
              <a:t>When:</a:t>
            </a:r>
          </a:p>
          <a:p>
            <a:pPr lvl="1"/>
            <a:r>
              <a:rPr lang="en-US" sz="1800" dirty="0"/>
              <a:t>April 20</a:t>
            </a:r>
            <a:r>
              <a:rPr lang="en-US" sz="1800" baseline="30000" dirty="0"/>
              <a:t>th</a:t>
            </a:r>
            <a:r>
              <a:rPr lang="en-US" sz="1800" dirty="0"/>
              <a:t> from 1-3 pm</a:t>
            </a:r>
          </a:p>
          <a:p>
            <a:r>
              <a:rPr lang="en-US" sz="2000" dirty="0"/>
              <a:t>Details:</a:t>
            </a:r>
          </a:p>
          <a:p>
            <a:pPr lvl="1"/>
            <a:r>
              <a:rPr lang="en-US" sz="1800" dirty="0"/>
              <a:t>Understanding advance care planning and having the conversation about your wishes for medical and end of life care. This workshop is open to the community. Presenters include social workers, a chaplain and a palliative care physician from the Aquilino Cancer Center and Palliative Medicine Consultants. These presenters will provide in depth information on the choices involved in creating an advance directive. Time will also be built into this virtual workshop for small group discussions.</a:t>
            </a:r>
          </a:p>
          <a:p>
            <a:pPr lvl="1"/>
            <a:endParaRPr lang="en-US" dirty="0"/>
          </a:p>
        </p:txBody>
      </p:sp>
      <p:sp>
        <p:nvSpPr>
          <p:cNvPr id="3" name="Slide Number Placeholder 2">
            <a:extLst>
              <a:ext uri="{FF2B5EF4-FFF2-40B4-BE49-F238E27FC236}">
                <a16:creationId xmlns:a16="http://schemas.microsoft.com/office/drawing/2014/main" id="{BB00A95D-A4DB-475B-9A31-A06DE019877D}"/>
              </a:ext>
            </a:extLst>
          </p:cNvPr>
          <p:cNvSpPr>
            <a:spLocks noGrp="1"/>
          </p:cNvSpPr>
          <p:nvPr>
            <p:ph type="sldNum" sz="quarter" idx="13"/>
          </p:nvPr>
        </p:nvSpPr>
        <p:spPr/>
        <p:txBody>
          <a:bodyPr/>
          <a:lstStyle/>
          <a:p>
            <a:pPr>
              <a:defRPr/>
            </a:pPr>
            <a:fld id="{74469E1C-E4F4-40D5-86F8-3662AD305A00}" type="slidenum">
              <a:rPr lang="en-US" altLang="en-US" smtClean="0"/>
              <a:pPr>
                <a:defRPr/>
              </a:pPr>
              <a:t>5</a:t>
            </a:fld>
            <a:endParaRPr lang="en-US" altLang="en-US"/>
          </a:p>
        </p:txBody>
      </p:sp>
      <p:sp>
        <p:nvSpPr>
          <p:cNvPr id="4" name="Title 3">
            <a:extLst>
              <a:ext uri="{FF2B5EF4-FFF2-40B4-BE49-F238E27FC236}">
                <a16:creationId xmlns:a16="http://schemas.microsoft.com/office/drawing/2014/main" id="{38D95C0C-451E-404F-90A0-8B89099F13EA}"/>
              </a:ext>
            </a:extLst>
          </p:cNvPr>
          <p:cNvSpPr>
            <a:spLocks noGrp="1"/>
          </p:cNvSpPr>
          <p:nvPr>
            <p:ph type="title"/>
          </p:nvPr>
        </p:nvSpPr>
        <p:spPr>
          <a:xfrm>
            <a:off x="152400" y="182563"/>
            <a:ext cx="9144000" cy="1143000"/>
          </a:xfrm>
        </p:spPr>
        <p:txBody>
          <a:bodyPr/>
          <a:lstStyle/>
          <a:p>
            <a:r>
              <a:rPr lang="en-US" sz="2800" dirty="0"/>
              <a:t>Aquilino Cancer Center Supporting Our Community</a:t>
            </a:r>
          </a:p>
        </p:txBody>
      </p:sp>
    </p:spTree>
    <p:extLst>
      <p:ext uri="{BB962C8B-B14F-4D97-AF65-F5344CB8AC3E}">
        <p14:creationId xmlns:p14="http://schemas.microsoft.com/office/powerpoint/2010/main" val="3873882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1"/>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6D8CE4F5-1141-4B9D-8005-EDA02754908E}" type="slidenum">
              <a:rPr lang="en-US" altLang="en-US" sz="1200" smtClean="0">
                <a:solidFill>
                  <a:srgbClr val="001489"/>
                </a:solidFill>
              </a:rPr>
              <a:pPr/>
              <a:t>6</a:t>
            </a:fld>
            <a:endParaRPr lang="en-US" altLang="en-US" sz="1200">
              <a:solidFill>
                <a:srgbClr val="001489"/>
              </a:solidFill>
            </a:endParaRPr>
          </a:p>
        </p:txBody>
      </p:sp>
      <p:sp>
        <p:nvSpPr>
          <p:cNvPr id="9220" name="TextBox 11"/>
          <p:cNvSpPr txBox="1">
            <a:spLocks noChangeArrowheads="1"/>
          </p:cNvSpPr>
          <p:nvPr/>
        </p:nvSpPr>
        <p:spPr bwMode="auto">
          <a:xfrm>
            <a:off x="304800" y="2478088"/>
            <a:ext cx="8534400" cy="115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ctr" eaLnBrk="1" hangingPunct="1">
              <a:lnSpc>
                <a:spcPct val="110000"/>
              </a:lnSpc>
            </a:pPr>
            <a:r>
              <a:rPr lang="en-US" altLang="en-US" sz="1600" dirty="0">
                <a:solidFill>
                  <a:srgbClr val="000090"/>
                </a:solidFill>
                <a:ea typeface="MS PGothic" panose="020B0600070205080204" pitchFamily="34" charset="-128"/>
              </a:rPr>
              <a:t>Mary Greenberg</a:t>
            </a:r>
          </a:p>
          <a:p>
            <a:pPr algn="ctr" eaLnBrk="1" hangingPunct="1">
              <a:lnSpc>
                <a:spcPct val="110000"/>
              </a:lnSpc>
            </a:pPr>
            <a:r>
              <a:rPr lang="en-US" altLang="en-US" sz="1600" dirty="0">
                <a:solidFill>
                  <a:srgbClr val="000090"/>
                </a:solidFill>
                <a:ea typeface="MS PGothic" panose="020B0600070205080204" pitchFamily="34" charset="-128"/>
              </a:rPr>
              <a:t>9905 Medical Center Drive</a:t>
            </a:r>
          </a:p>
          <a:p>
            <a:pPr algn="ctr" eaLnBrk="1" hangingPunct="1">
              <a:lnSpc>
                <a:spcPct val="110000"/>
              </a:lnSpc>
            </a:pPr>
            <a:r>
              <a:rPr lang="en-US" altLang="en-US" sz="1600" dirty="0">
                <a:solidFill>
                  <a:srgbClr val="000090"/>
                </a:solidFill>
                <a:ea typeface="MS PGothic" panose="020B0600070205080204" pitchFamily="34" charset="-128"/>
              </a:rPr>
              <a:t>Rockville, MD 20850</a:t>
            </a:r>
          </a:p>
          <a:p>
            <a:pPr algn="ctr" eaLnBrk="1" hangingPunct="1">
              <a:lnSpc>
                <a:spcPct val="110000"/>
              </a:lnSpc>
            </a:pPr>
            <a:r>
              <a:rPr lang="en-US" altLang="en-US" sz="1600" dirty="0">
                <a:solidFill>
                  <a:srgbClr val="000090"/>
                </a:solidFill>
                <a:ea typeface="MS PGothic" panose="020B0600070205080204" pitchFamily="34" charset="-128"/>
              </a:rPr>
              <a:t>Phone: 301-315-3456</a:t>
            </a:r>
          </a:p>
        </p:txBody>
      </p:sp>
      <p:sp>
        <p:nvSpPr>
          <p:cNvPr id="7" name="Title 2"/>
          <p:cNvSpPr>
            <a:spLocks noGrp="1" noChangeArrowheads="1"/>
          </p:cNvSpPr>
          <p:nvPr>
            <p:ph type="title"/>
          </p:nvPr>
        </p:nvSpPr>
        <p:spPr bwMode="auto">
          <a:xfrm>
            <a:off x="457200" y="381000"/>
            <a:ext cx="8229600" cy="68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For More Information</a:t>
            </a:r>
            <a:endParaRPr lang="en-US" altLang="en-US" dirty="0"/>
          </a:p>
        </p:txBody>
      </p:sp>
    </p:spTree>
  </p:cSld>
  <p:clrMapOvr>
    <a:masterClrMapping/>
  </p:clrMapOvr>
</p:sld>
</file>

<file path=ppt/theme/theme1.xml><?xml version="1.0" encoding="utf-8"?>
<a:theme xmlns:a="http://schemas.openxmlformats.org/drawingml/2006/main" name="Blank Presentation">
  <a:themeElements>
    <a:clrScheme name="AHC 2020 Full Brand Colors">
      <a:dk1>
        <a:srgbClr val="00239C"/>
      </a:dk1>
      <a:lt1>
        <a:sysClr val="window" lastClr="FFFFFF"/>
      </a:lt1>
      <a:dk2>
        <a:srgbClr val="FC4C02"/>
      </a:dk2>
      <a:lt2>
        <a:srgbClr val="E7E6E6"/>
      </a:lt2>
      <a:accent1>
        <a:srgbClr val="00A3E0"/>
      </a:accent1>
      <a:accent2>
        <a:srgbClr val="FF8200"/>
      </a:accent2>
      <a:accent3>
        <a:srgbClr val="F26924"/>
      </a:accent3>
      <a:accent4>
        <a:srgbClr val="FBBE9F"/>
      </a:accent4>
      <a:accent5>
        <a:srgbClr val="003DA5"/>
      </a:accent5>
      <a:accent6>
        <a:srgbClr val="FFB81C"/>
      </a:accent6>
      <a:hlink>
        <a:srgbClr val="00A3E0"/>
      </a:hlink>
      <a:folHlink>
        <a:srgbClr val="99D6EA"/>
      </a:folHlink>
    </a:clrScheme>
    <a:fontScheme name="Blank Presentation">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ca149ec-22ef-4625-8b89-22e511f1303c">
      <Terms xmlns="http://schemas.microsoft.com/office/infopath/2007/PartnerControls"/>
    </lcf76f155ced4ddcb4097134ff3c332f>
    <TaxCatchAll xmlns="c34af8e3-b6d8-4327-966a-a0e03332780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1D41DC0A6E684889E89B67AD67ED36" ma:contentTypeVersion="12" ma:contentTypeDescription="Create a new document." ma:contentTypeScope="" ma:versionID="fb32616bad66cee929053150b8028e6c">
  <xsd:schema xmlns:xsd="http://www.w3.org/2001/XMLSchema" xmlns:xs="http://www.w3.org/2001/XMLSchema" xmlns:p="http://schemas.microsoft.com/office/2006/metadata/properties" xmlns:ns2="dca149ec-22ef-4625-8b89-22e511f1303c" xmlns:ns3="c34af8e3-b6d8-4327-966a-a0e033327806" targetNamespace="http://schemas.microsoft.com/office/2006/metadata/properties" ma:root="true" ma:fieldsID="3ca8ff09d7e876c3795613146145d90d" ns2:_="" ns3:_="">
    <xsd:import namespace="dca149ec-22ef-4625-8b89-22e511f1303c"/>
    <xsd:import namespace="c34af8e3-b6d8-4327-966a-a0e03332780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a149ec-22ef-4625-8b89-22e511f130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7b2ff2c-bbeb-4296-a4d2-c729f7f213f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34af8e3-b6d8-4327-966a-a0e03332780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b5da629-3723-4395-8d16-ff865e0925ed}" ma:internalName="TaxCatchAll" ma:showField="CatchAllData" ma:web="c34af8e3-b6d8-4327-966a-a0e03332780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319FED-541D-4ED7-A8C4-281C72C13CA0}">
  <ds:schemaRefs>
    <ds:schemaRef ds:uri="http://schemas.microsoft.com/office/2006/metadata/properties"/>
    <ds:schemaRef ds:uri="http://schemas.microsoft.com/office/infopath/2007/PartnerControls"/>
    <ds:schemaRef ds:uri="dca149ec-22ef-4625-8b89-22e511f1303c"/>
    <ds:schemaRef ds:uri="c34af8e3-b6d8-4327-966a-a0e033327806"/>
  </ds:schemaRefs>
</ds:datastoreItem>
</file>

<file path=customXml/itemProps2.xml><?xml version="1.0" encoding="utf-8"?>
<ds:datastoreItem xmlns:ds="http://schemas.openxmlformats.org/officeDocument/2006/customXml" ds:itemID="{6DBCB44A-7131-45BC-9349-A171E0FB0E08}">
  <ds:schemaRefs>
    <ds:schemaRef ds:uri="http://schemas.microsoft.com/sharepoint/v3/contenttype/forms"/>
  </ds:schemaRefs>
</ds:datastoreItem>
</file>

<file path=customXml/itemProps3.xml><?xml version="1.0" encoding="utf-8"?>
<ds:datastoreItem xmlns:ds="http://schemas.openxmlformats.org/officeDocument/2006/customXml" ds:itemID="{2F521137-305C-458F-A9DD-543CDFDCE6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a149ec-22ef-4625-8b89-22e511f1303c"/>
    <ds:schemaRef ds:uri="c34af8e3-b6d8-4327-966a-a0e0333278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626</TotalTime>
  <Words>294</Words>
  <Application>Microsoft Office PowerPoint</Application>
  <PresentationFormat>On-screen Show (4:3)</PresentationFormat>
  <Paragraphs>52</Paragraphs>
  <Slides>6</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Blank Presentation</vt:lpstr>
      <vt:lpstr>PowerPoint Presentation</vt:lpstr>
      <vt:lpstr>Palliative Care Services</vt:lpstr>
      <vt:lpstr>Supporting our Palliative Care Teams</vt:lpstr>
      <vt:lpstr>Adventist HealthCare Supporting Advance Care Planning</vt:lpstr>
      <vt:lpstr>Aquilino Cancer Center Supporting Our Community</vt:lpstr>
      <vt:lpstr>For More Information</vt:lpstr>
    </vt:vector>
  </TitlesOfParts>
  <Company>Design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Master</dc:title>
  <dc:creator>Design Studio</dc:creator>
  <cp:lastModifiedBy>Jackie Ogg</cp:lastModifiedBy>
  <cp:revision>91</cp:revision>
  <cp:lastPrinted>2009-05-26T16:37:59Z</cp:lastPrinted>
  <dcterms:created xsi:type="dcterms:W3CDTF">2009-04-20T17:47:09Z</dcterms:created>
  <dcterms:modified xsi:type="dcterms:W3CDTF">2022-03-11T16:09:53Z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0x0101000C1D41DC0A6E684889E89B67AD67ED36</vt:lpwstr>
  </property>
  <property fmtid="{D5CDD505-2E9C-101B-9397-08002B2CF9AE}" pid="3" name="MediaServiceImageTags">
    <vt:lpwstr/>
  </property>
</Properties>
</file>